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A981F-6EC6-492D-BE4A-36C7B098F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F28B98-6977-4E95-81E3-BB0F02576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39ADD-2976-45F2-8D92-A13BB8C0B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8E745-82E3-4297-BCD4-B88C5C00D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2CD97-8269-4453-A476-34398CB14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50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84BD8-C694-4A9B-A549-A7873AEF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BAA5B-7DD6-4B00-8A1A-9C7B129E1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10FCC-6137-4C33-BC48-F0DC3FF7D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AAD78-A6C9-4F06-A9C5-CAD7410D8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E4EA5-7D4C-470F-9D30-60486858B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79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375BAA-B8CF-4A09-A18C-C0BC63E713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8CEED-273B-4BE2-B8F7-999C5397C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8C6D1-C379-4EEA-A5DF-7A91CA597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325E-813B-40AC-907B-B013F8C2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5130-EF5D-4A05-81A7-2E1FAA6C1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01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6292-DB2A-4539-99E6-61F8DC70E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DA326-0146-411B-B33C-DF434B56C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0FFCB-60CB-41BF-AE19-D13D499D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EEA2D-228C-4A47-9AF9-023D481F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09DF7-9776-4B2C-AAA0-C341FEC7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4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9DD6-108B-42E1-88F0-CF9F3148C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802B6-8273-42E0-9AD0-6CC0794A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798B9-593D-4CCC-B12A-62C259F2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2DBC5-FEC6-44E3-8FD9-9FC4A3FF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30602-17DC-4260-B93B-D531C7D5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4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1C5C6-122F-4EF7-97FB-ED1A9874E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E53B5-2D0B-41FC-B725-0CEB217AA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BB08B-8094-4CED-96E8-CF530BEE8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1C6C5-7298-4332-B9B9-176AE7F8B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90D28-F45A-42CB-A5EF-FF42E7D7C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39DDC-EDF8-40E9-96F5-3C7710D91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42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E5B6D-67A5-40DB-9ADE-BDEE1F239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824A8-5BF2-4731-91C1-7F57DD6E8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15F2E-4FAA-4C53-A964-700DC5F4A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63203-7FC4-461E-8CE5-0482F5D8A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2E3494-40E1-4CDF-AA5F-C39BCE98D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75A438-8FEF-452A-9A08-03DF9A63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F7F6A-4F4B-4881-A90C-15B37143B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E7DA4A-89E3-4DF3-B271-4B38F1C4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01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39AE-E15E-4C97-B3BE-2D14B5017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781857-F0EA-4632-96E8-61ED6AB5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914A9-1B3B-412E-8ED7-733A8963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84E8E-A5E1-4FA8-8B23-9F82060B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22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8AFBC-17DA-4019-975E-0782DBDCF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ED57C1-06D0-47DD-AD76-55AC47745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6C09A-982D-43AA-A375-A08187374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93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B6C2-55D4-4FD9-AECC-0347BDF19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DE0E4-B9D8-436D-97E4-68A7E8BC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C0426-F7F0-42EF-9D71-85F47A0E1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142C7-1192-4051-A572-F7BE4278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30DA7-14AE-4D8C-9247-47992F900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50679-A3D5-47D5-8948-7F547183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87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782F-2C74-46F9-AF5D-47EBC58B2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E4EF6D-F329-4220-BDBF-1DBC54BCE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4759-43C4-4F1F-996E-16DC223C3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333EA-93C1-4BBF-867F-0BC7E5FDA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86878-84DB-4435-991D-A396710F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E4093-B878-4C0C-991B-9E373B765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30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B51419-2360-48A5-8014-83FF5091E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A503F-0816-472E-B582-C8765385C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A0F1-62A5-4B8F-88D3-05C490B352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EEA59-7916-42B8-B9AF-BA315CAF0B7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3E940-47C5-49C3-8EB6-C127330DD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12568-6006-4F62-A369-B69AFEB6F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73264-76E1-4122-82BA-DA319DDAC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0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imageslive.co.uk/free_stock_image/pineforestillustration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15254FA-EAB1-44CA-B810-70F61E3A6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68292" y="4477223"/>
            <a:ext cx="7023708" cy="2516828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E4B98B8-2D48-43DB-9035-1913724E7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52400"/>
            <a:ext cx="12058650" cy="6705600"/>
          </a:xfrm>
        </p:spPr>
        <p:txBody>
          <a:bodyPr>
            <a:normAutofit/>
          </a:bodyPr>
          <a:lstStyle/>
          <a:p>
            <a:r>
              <a:rPr lang="en-GB" sz="3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Waterside </a:t>
            </a:r>
            <a:r>
              <a:rPr lang="en-GB" sz="3600" u="sng" dirty="0">
                <a:latin typeface="Calibri" panose="020F0502020204030204" pitchFamily="34" charset="0"/>
                <a:ea typeface="Calibri" panose="020F0502020204030204" pitchFamily="34" charset="0"/>
              </a:rPr>
              <a:t>G</a:t>
            </a:r>
            <a:r>
              <a:rPr lang="en-GB" sz="3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ardens Maintenance 2021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2021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Nicholsons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will work on the Waterside Gardens on a 4 weekly Monday rota.  </a:t>
            </a:r>
          </a:p>
          <a:p>
            <a:pPr algn="l"/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Week 1 Plater Drive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11 Jan, 8 Feb, 8 Mar, 5 Apr, 3 May etc</a:t>
            </a:r>
          </a:p>
          <a:p>
            <a:pPr algn="l"/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Week 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Rutherway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18 Jan, 15 Feb, 15 Mar, 12 Apr, 10 May etc</a:t>
            </a:r>
          </a:p>
          <a:p>
            <a:pPr algn="l"/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Week 3 </a:t>
            </a:r>
            <a:r>
              <a:rPr lang="en-GB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Merrivale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Square	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25 Jan, 22 Feb, 22 Mar, 19 Apr, 17 May etc</a:t>
            </a:r>
          </a:p>
          <a:p>
            <a:pPr algn="l"/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Week 4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Balliol/Merton Courts &amp; car parks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1 Feb, 1 Mar, 29 Mar, 26 Apr, 23 May etc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this way all areas can be seen to be attended to once a month for routine maintenance.   </a:t>
            </a:r>
          </a:p>
          <a:p>
            <a:r>
              <a:rPr lang="en-GB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timetable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will be reviewe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d to ensure it is working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  </a:t>
            </a:r>
          </a:p>
          <a:p>
            <a:pPr algn="l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Estate wide tasks such as hedge cutting will be done separately in the summer months, as will special projects.</a:t>
            </a:r>
          </a:p>
          <a:p>
            <a:pPr algn="l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Any comments or requests should be made directly</a:t>
            </a:r>
          </a:p>
          <a:p>
            <a:pPr algn="l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to John Krebs, not to the gardeners.</a:t>
            </a:r>
          </a:p>
          <a:p>
            <a:pPr algn="l"/>
            <a:r>
              <a:rPr lang="en-GB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John.krebs@zoo.ox.ac.uk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200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Gordon</dc:creator>
  <cp:lastModifiedBy>Kay Gordon</cp:lastModifiedBy>
  <cp:revision>5</cp:revision>
  <cp:lastPrinted>2021-01-20T15:42:30Z</cp:lastPrinted>
  <dcterms:created xsi:type="dcterms:W3CDTF">2021-01-20T15:16:32Z</dcterms:created>
  <dcterms:modified xsi:type="dcterms:W3CDTF">2021-01-20T15:44:05Z</dcterms:modified>
</cp:coreProperties>
</file>